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57" r:id="rId10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1086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999">
              <a:schemeClr val="bg1"/>
            </a:gs>
            <a:gs pos="36000">
              <a:schemeClr val="accent6">
                <a:lumMod val="40000"/>
                <a:lumOff val="60000"/>
              </a:schemeClr>
            </a:gs>
            <a:gs pos="61000">
              <a:srgbClr val="FBA97D"/>
            </a:gs>
            <a:gs pos="82001">
              <a:srgbClr val="FF7C80"/>
            </a:gs>
            <a:gs pos="100000">
              <a:srgbClr val="FEE7F2"/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A1F28-64C5-4F85-8FB7-4F7253F274B8}" type="datetimeFigureOut">
              <a:rPr lang="ru-RU" smtClean="0"/>
              <a:pPr/>
              <a:t>07.10.2014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EED93-D604-4EB5-BA25-9B5D416E8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22" y="357158"/>
            <a:ext cx="5643578" cy="142876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A50021"/>
                </a:solidFill>
              </a:rPr>
              <a:t>Проектная деятельность в рамках </a:t>
            </a:r>
            <a:r>
              <a:rPr lang="ru-RU" sz="2000" b="1" dirty="0" err="1" smtClean="0">
                <a:solidFill>
                  <a:srgbClr val="A50021"/>
                </a:solidFill>
              </a:rPr>
              <a:t>подпграммы</a:t>
            </a:r>
            <a:r>
              <a:rPr lang="ru-RU" sz="2000" b="1" dirty="0" smtClean="0">
                <a:solidFill>
                  <a:srgbClr val="A50021"/>
                </a:solidFill>
              </a:rPr>
              <a:t> военно-патриотического  воспитания учащихся </a:t>
            </a:r>
            <a:br>
              <a:rPr lang="ru-RU" sz="2000" b="1" dirty="0" smtClean="0">
                <a:solidFill>
                  <a:srgbClr val="A50021"/>
                </a:solidFill>
              </a:rPr>
            </a:br>
            <a:r>
              <a:rPr lang="ru-RU" sz="2000" b="1" dirty="0" smtClean="0">
                <a:solidFill>
                  <a:srgbClr val="A50021"/>
                </a:solidFill>
              </a:rPr>
              <a:t>«Воспитай тех, кто рядом»</a:t>
            </a:r>
            <a:br>
              <a:rPr lang="ru-RU" sz="2000" b="1" dirty="0" smtClean="0">
                <a:solidFill>
                  <a:srgbClr val="A50021"/>
                </a:solidFill>
              </a:rPr>
            </a:br>
            <a:r>
              <a:rPr lang="ru-RU" sz="2000" b="1" dirty="0" smtClean="0">
                <a:solidFill>
                  <a:srgbClr val="A50021"/>
                </a:solidFill>
              </a:rPr>
              <a:t> МБОУ «Гимназия №27</a:t>
            </a:r>
            <a:br>
              <a:rPr lang="ru-RU" sz="2000" b="1" dirty="0" smtClean="0">
                <a:solidFill>
                  <a:srgbClr val="A50021"/>
                </a:solidFill>
              </a:rPr>
            </a:br>
            <a:r>
              <a:rPr lang="ru-RU" sz="2000" b="1" dirty="0" smtClean="0">
                <a:solidFill>
                  <a:srgbClr val="A50021"/>
                </a:solidFill>
              </a:rPr>
              <a:t> с татарским языком обучения»</a:t>
            </a:r>
            <a:br>
              <a:rPr lang="ru-RU" sz="2000" b="1" dirty="0" smtClean="0">
                <a:solidFill>
                  <a:srgbClr val="A50021"/>
                </a:solidFill>
              </a:rPr>
            </a:br>
            <a:endParaRPr lang="ru-RU" sz="2000" b="1" dirty="0">
              <a:solidFill>
                <a:srgbClr val="A5002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52" y="214283"/>
            <a:ext cx="964533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42" y="2071670"/>
            <a:ext cx="6143668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Среди разнообразных методик и технологий школьного военно-патриотического воспитания наиболее адекватным поставленным целям, является метод проектов, учитывающий потребность сегодняшнего дня - смену приоритетов с усвоения готовых знаний на активную самостоятельную, познавательную деятельность каждого ученика. Проектная деятельность обучающихся – совместная учебно-познавательная, творческая или игривая деятельность учащихся, имеющая общую цель, согласованные методы, способны деятельности, направленные на достижение общего результата деятельности.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/>
              <a:t> 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Применительно к школьному образованию вообще и к военно-патриотическому воспитанию в частности,  метод проектов может быть представлен двумя подходами: проекты в системе уроков и проекты во внеурочной деятельности.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Педагоги МБОУ «Гимназия №27 с татарским языком обучения» в своей работе активно используют метод проектной деятельности.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рамках подпрограммы «Воспитай тех, кто рядом» были разработаны проекты: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ПРЕДМЕТНЫХ ОБЛАСТЯХ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«Великая Отечественная война: люди и судьбы»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«Женщины в Великой Отечественной войне»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«Дети войны»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«Женщины-медики герои Великой Отечественной войны»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Проект “Муса Җәлил”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Проект “Абдулла Алиш”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t-RU" sz="1400" dirty="0" smtClean="0">
                <a:latin typeface="Times New Roman" pitchFamily="18" charset="0"/>
                <a:cs typeface="Times New Roman" pitchFamily="18" charset="0"/>
              </a:rPr>
              <a:t>Проект “Живая открытка”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ru-RU" sz="1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 ВНЕУРОЧНОЙ ДЕЯТЕЛЬНОСТИ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140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Социальный</a:t>
            </a:r>
            <a:r>
              <a:rPr kumimoji="0" lang="ru-RU" sz="140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проект «Я помню»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Социальный проект «Ветеран живет рядом»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«Мы в летописи Великой Отечественной войны»</a:t>
            </a:r>
            <a:endParaRPr lang="ru-RU" sz="1400" baseline="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kumimoji="0" lang="ru-RU" sz="140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28802" y="500034"/>
            <a:ext cx="39290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«Великая Отечественная война: люди и судьбы»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8" y="2000232"/>
          <a:ext cx="6357983" cy="6863727"/>
        </p:xfrm>
        <a:graphic>
          <a:graphicData uri="http://schemas.openxmlformats.org/drawingml/2006/table">
            <a:tbl>
              <a:tblPr/>
              <a:tblGrid>
                <a:gridCol w="1857388"/>
                <a:gridCol w="4500595"/>
              </a:tblGrid>
              <a:tr h="3620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" dirty="0">
                        <a:latin typeface="Calibri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Информация о проекте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Название проекта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«Великая Отечественная война: люди и судьбы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Краткая аннотация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Проект будет реализован в рамках изучения истории в 9 классе во время изучения темы «Великая Отечественная война 1941-1945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гг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». Учащиеся должны научиться видеть за историческими событиями реальные человеческие судьбы. Результатом деятельности учащихся должна стать презентация и ее защита на конференции, также создание буклета для школьной стенгазеты, посвященной 70-летию Победы в Великой Отечественной войне. После реализации проекта учащиеся ответят на вопросы итогового теста по теме. </a:t>
                      </a:r>
                      <a:endParaRPr lang="ru-RU" sz="14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Предметная область 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История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0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9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класс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3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Планируемые результаты обучения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После завершения проекта учащиеся приобретут следующие умения:</a:t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личностные: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-осознание себя членом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коллектива, желание работать в команде, -объяснять самому себе: «что я хочу узнать» (цели, мотивы) и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«что я узнал» (результаты);</a:t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 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метапредметные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: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совместно с учителем составлять план выполнения задач, решения проблем творческого и поискового характера;</a:t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работать по составленному плану, использовать наряду с основными и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дополнительные средства (справочная литература, музейные экспонаты);</a:t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предметные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изучение истории   Великой Отечественной войны, изучение судьбы  людей,  живших в период 1941-1945гг..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52" y="214283"/>
            <a:ext cx="964533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8" y="500034"/>
          <a:ext cx="6357983" cy="6223647"/>
        </p:xfrm>
        <a:graphic>
          <a:graphicData uri="http://schemas.openxmlformats.org/drawingml/2006/table">
            <a:tbl>
              <a:tblPr/>
              <a:tblGrid>
                <a:gridCol w="1214472"/>
                <a:gridCol w="5143511"/>
              </a:tblGrid>
              <a:tr h="3620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200" dirty="0">
                        <a:latin typeface="Calibri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082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Вопросы,  направляющие  проект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21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Основополагающий вопрос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Что такое война? 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Проблемные вопросы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Как ведет себя человек на войне?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Каковы причины того или иного поведения человека? 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Частные вопросы учебной темы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Почему Г.Жукова называют маршалом Победа?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Кто такой Рихард Зорге?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Что такое «Рельсовая война» и «Концерт»?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Почему Иван Федоров не был назван лучшим советским летчиком?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Кто они: маленькие герои большой войны? </a:t>
                      </a: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8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План проведения проекта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1. Формулирование темы проекта, его целей, задач.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2. Составление учителем визитки проекта, методических и дидактических материалов к проекту и размещение их в сети.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3. Этапы реализации проекта.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Знакомство с проектом (вводная презентация), формулирование проблем, которые будут решаться в проекте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Формирование групп для проведения исследований, распределение ролей участников групп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Работа учащихся по поиску материалов к проекту, обработка информации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Выполнение дидактических заданий к проекту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Совместное обсуждение в группах результатов проекта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Оформление результатов исследования в форме презентаций и публикаций, вики-статьи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Размещение результатов работ учащихся в сети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4. Презентация результатов проекта на уроке-конференции.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5. Оценивание работы по проекту участниками, учителем.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6.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</a:rPr>
                        <a:t>Подведение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</a:rPr>
                        <a:t>итогов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2880" marR="128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8" y="1214414"/>
          <a:ext cx="6572296" cy="7834884"/>
        </p:xfrm>
        <a:graphic>
          <a:graphicData uri="http://schemas.openxmlformats.org/drawingml/2006/table">
            <a:tbl>
              <a:tblPr/>
              <a:tblGrid>
                <a:gridCol w="1928826"/>
                <a:gridCol w="4643470"/>
              </a:tblGrid>
              <a:tr h="6055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Информация о проекте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Название проекта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«Женщины в Великой Отечественной войне»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4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Краткая аннотация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1415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Предлагаемый проект может быть реализован в рамках уроков литературы, посвященных Великой Отечественной войне. Возможно проведение проекта и во внеклассной работе. В результате самостоятельных исследований, направленных на анализ произведений о Великой Отечественной войне, как художественных, так и документальных, учащиеся ответят на вопрос о том, как жили и воевали люди в 1941-1945годах. В подготовительный этап проекта планируется самостоятельная деятельность учащихся по поиску, отбору, систематизации и представлению информации, формирование творческих групп. Результаты познавательно-исследовательской работы группы учащихся оформят в виде презентации, плаката, серии иллюстраций, а также напишут сочинения, очерки и эссе. Каждый коллектив выбирает форму представления самостоятельно.</a:t>
                      </a:r>
                      <a:endParaRPr lang="ru-RU" sz="1400">
                        <a:latin typeface="Arial"/>
                        <a:ea typeface="Times New Roman"/>
                      </a:endParaRP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Предметная область 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Литература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Класс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10-11 класс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Продолжительность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 год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3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Какие дидактические цели и методические задачи Вы ставите в своем проекте? / Итоги обучения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Цели проекта: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- образовательные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(изучение исторического прошлого страны, расширение знаний о событиях 1941-1945 годов); 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-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воспитательные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(воспитание патриотизма, чувства гордости за свою страну, уважение к подвигам и памяти героев Великой Отечественной войны, осознание собственной роли в сохранении мира на Земле);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-развивающие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( расширение области знаний, обогащение словарного запаса, развитие интереса к истории своей страны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).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52" y="214283"/>
            <a:ext cx="964533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857364" y="214282"/>
            <a:ext cx="41243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«Женщины в Великой Отечественной войне»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8" y="285720"/>
          <a:ext cx="6500858" cy="8844349"/>
        </p:xfrm>
        <a:graphic>
          <a:graphicData uri="http://schemas.openxmlformats.org/drawingml/2006/table">
            <a:tbl>
              <a:tblPr/>
              <a:tblGrid>
                <a:gridCol w="1785950"/>
                <a:gridCol w="4714908"/>
              </a:tblGrid>
              <a:tr h="5447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Основополагающий вопрос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Судьба женщины в Великой Отечественной войне в документальной прозе и реальных воспоминаниях очевидцев.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10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Вопросы по содержанию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Документальная повесть С. Алексиевич «У войны не женское лицо», работа над рефератом, отзывом на книгу, сочинением, написание эссе.</a:t>
                      </a:r>
                    </a:p>
                    <a:p>
                      <a:pPr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Судьба Иванова Василия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Арсентьевича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, исследовательская работа учащегося, написание сочинения.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Создание презентации и защита ее на классном часе.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235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для дифференцированного обучение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в группах позволяет ученикам выбрать для себя роль в соответствии со склонностями и интересами, чтобы быть успешным и внести свой вклад в итоговую работу: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анализ исторических источников;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поиск и обработка необходимой информации по теме проекта;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поиск и подготовка к представлению иллюстративного материала по теме проекта;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организация и проведение совместного обсуждения результатов работы группы;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обработка результатов и представление их средствами компьютерных технологий;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подготовка и проведение устной презентации работы группы;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размещение результатов работы в сети.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8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Продукты учебной деятельности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Продукты учебной деятельности уч-ся: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 Рефераты поискового характера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 Научно-исследовательская работа «Женщины в Великой Отечественной войне»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 Презентация «Женщины в Великой Отечественной войне»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70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Оборудование 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Экспонаты школьного музея, компьютеры в кабинете информатики,  домашние компьютеры учащихся, сканер, принтер,  мультимедийный проектор. 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7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Программное обеспечение</a:t>
                      </a: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Paint ,PowerPoint., Word.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25" marR="169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52" y="214283"/>
            <a:ext cx="964533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8" y="1285852"/>
          <a:ext cx="6357982" cy="7254240"/>
        </p:xfrm>
        <a:graphic>
          <a:graphicData uri="http://schemas.openxmlformats.org/drawingml/2006/table">
            <a:tbl>
              <a:tblPr/>
              <a:tblGrid>
                <a:gridCol w="1795333"/>
                <a:gridCol w="4562649"/>
              </a:tblGrid>
              <a:tr h="515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Информация о проекте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Название проекта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«Дети войны»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7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Девиз, слоган, цитата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«Самый главный инструмент художника, который формируется благодаря постоянной тренировке, — это вера в свою способность творить чудеса тогда, когда это необходимо. Марк Ротко»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33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Краткая аннотация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Проект ориентирован на изучение вопросов, связанных с историей малой Родины в годы Великой Отечественной войны Проект нацеливает на проявление интеллектуальных способностей, нравственных и коммуникативных  качеств, демонстрацию знаний и умений, способность самообразованию и самоорганизации. В процессе проекта учащиеся используют знания из иных дисциплин (информатика), учатся проводить интервью, анализировать собранный материал используя при этом фонды музея, учатся синтезировать и обобщать, делать выводы, доказывать или опровергать выдвинутую ими гипотезу, моделировать ситуации и на практике по технологиям военного времени, создавать предметы быта того времени. Материалы проекта могут быть использованы при проведении краеведческой работы, при изучении истории, при проведении воспитательно-патриотических мероприятий в школах. Работа над проектом помогает удовлетворить познавательный интерес учащихся, побуждает к поиску дополнительной информации, обогащает их жизненный опыт в ходе решения практических задач. Проект расскажет о том, как жили и чем занимались дети колхозников в годы Великой Отечественной войны, во что играли, о чем мечтали.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Предметная область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История, краеведение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Межпредметные связи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Информатика (презентация)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Класс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10-11 класс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Продолжительность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года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357430" y="357158"/>
            <a:ext cx="1847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A50021"/>
                </a:solidFill>
              </a:rPr>
              <a:t>Проект</a:t>
            </a:r>
          </a:p>
          <a:p>
            <a:pPr algn="ctr"/>
            <a:r>
              <a:rPr lang="ru-RU" sz="2000" b="1" dirty="0" smtClean="0">
                <a:solidFill>
                  <a:srgbClr val="A50021"/>
                </a:solidFill>
              </a:rPr>
              <a:t> «Дети войны»</a:t>
            </a:r>
            <a:endParaRPr lang="ru-RU" sz="2000" dirty="0">
              <a:solidFill>
                <a:srgbClr val="A5002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8" y="285720"/>
          <a:ext cx="6357983" cy="8747760"/>
        </p:xfrm>
        <a:graphic>
          <a:graphicData uri="http://schemas.openxmlformats.org/drawingml/2006/table">
            <a:tbl>
              <a:tblPr/>
              <a:tblGrid>
                <a:gridCol w="1571636"/>
                <a:gridCol w="4786347"/>
              </a:tblGrid>
              <a:tr h="11855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Планируемые результаты обучения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После завершения проекта учащиеся приобретут следующие умения: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личностные: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-осознание себя членом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коллектива, желание работать в команде, -объяснять самому себе: «что я хочу узнать» (цели, мотивы) и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«что я узнал» (результаты);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 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метапредметные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: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совместно с учителем составлять план выполнения задач, решения проблем творческого и поискового характера;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работать по составленному плану, использовать наряду с основными и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дополнительные средства (справочная литература, музейные экспонаты);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предметные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изучение истории своей малой Родины в годы Великой Отечественной войны, изучение жизни колхозников, предметов быта людей, состояния экономики района в годы Великой Отечественной войны, особенностей духовной жизни  (образование, эмоциональный настрой, культура)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5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Вопросы,  направляющие  проект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30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Основополагающий вопрос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6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жили дети в годы Великой Отечественной войны?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72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Проблемные вопросы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Воспоминания о жизни детей  в годы войны представленные в кино, СМИ, мемуарах - иллюзия или реальность?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в годы войны были лишены нормального детства?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8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Частные вопросы учебной темы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Условия быта в годы войны, домашняя обстановка, утварь, освещение.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Питание в годы войны.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Роль подсобного хозяйства в годы войны.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Школа в годы войны (учебные предметы, отопление школы, питание в школе, на чем писали, где доставали учебники и т.п.).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в годы войны (как дети помогали взрослым, какие работы выполняли в колхозе и дома) 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одевались и обувались в годы войны.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Гигиена и медицина (как убирались дома, чем стирали, чем мылись, чем болели, какие были лекарства).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 что играли если играли вообще?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проводили свободное время?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Были ли детские сады? Если нет, то с кем оставались маленькие ребятишки в то время, когда взрослые работали?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Настроение в годы войны.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8" y="0"/>
          <a:ext cx="6357982" cy="9174480"/>
        </p:xfrm>
        <a:graphic>
          <a:graphicData uri="http://schemas.openxmlformats.org/drawingml/2006/table">
            <a:tbl>
              <a:tblPr/>
              <a:tblGrid>
                <a:gridCol w="1142984"/>
                <a:gridCol w="5214998"/>
              </a:tblGrid>
              <a:tr h="376792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Планируемые результаты обучения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После завершения проекта учащиеся приобретут следующие умения: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личностные: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-осознание себя членом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коллектива, желание работать в команде, -объяснять самому себе: «что я хочу узнать» (цели, мотивы) и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«что я узнал» (результаты);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 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метапредметные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: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совместно с учителем составлять план выполнения задач, решения проблем творческого и поискового характера;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работать по составленному плану, использовать наряду с основными и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дополнительные средства (справочная литература, музейные экспонаты);</a:t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предметные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/>
                      </a:r>
                      <a:b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изучение истории своей малой Родины в годы Великой Отечественной войны, изучение жизни колхозников, предметов быта людей, состояния экономики района в годы Великой Отечественной войны, особенностей духовной жизни  (образование, эмоциональный настрой, культура)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32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Вопросы,  направляющие  проект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6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Основополагающий вопрос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625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Как жили дети в годы Великой Отечественной войны?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Проблемные вопросы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Воспоминания о жизни детей  в годы войны представленные в кино, СМИ, мемуарах - иллюзия или реальность?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Дети в годы войны были лишены нормального детства?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63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Необходимые  знания, умения, навыки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Общие знания по истории России 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XX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века (по истории Великой Отечественной войны). Знание методики проведения интервью. Умение анализировать вещественный исторический источник (музейный экспонат). Анализ письменного источника. Умение анализировать весь собранный в ходе исследования материал. Умение обобщать, делать выводы.  Навыки работы на компьютере (текстовый редактор, презентация, сканирование, электронная обработка фотографий)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664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Продукты учебной деятельности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Продукты учебной деятельности уч-ся: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 Рефераты поискового характера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 Научно-исследовательская работа «Дети войны»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III Презентация «Дети войны»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IV</a:t>
                      </a: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Экспозиция школьного музея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9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Оборудование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Экспонаты школьного музея, компьютеры в кабинете информатики,  домашние компьютеры учащихся, сканер, принтер,  мультимедийный проектор.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6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Программное обеспечение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программы</a:t>
                      </a:r>
                      <a:r>
                        <a:rPr lang="en-US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Paint ,PowerPoint., Word.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3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Интервьюеры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Члены объединения «Дети войны» </a:t>
                      </a:r>
                      <a:r>
                        <a:rPr lang="ru-RU" sz="14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Вахитовского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 </a:t>
                      </a:r>
                    </a:p>
                  </a:txBody>
                  <a:tcPr marL="8180" marR="81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проекты детей\IMG_2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2" y="6715140"/>
            <a:ext cx="2114055" cy="15856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G:\проекты детей\IMG_2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32" y="6500826"/>
            <a:ext cx="1828303" cy="137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G:\проекты детей\IMG_25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80" y="928662"/>
            <a:ext cx="2476318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 descr="G:\проекты детей\IMG_2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813041" y="4045083"/>
            <a:ext cx="2071703" cy="1553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G:\проекты детей\IMG_256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14" y="1000100"/>
            <a:ext cx="2571768" cy="19289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2" name="Picture 8" descr="G:\проекты детей\IMG_25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56" y="3786182"/>
            <a:ext cx="2399807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163347" y="357158"/>
            <a:ext cx="66946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Работы учащихся в рамках проекта «Живая открытка»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90" y="2857488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«Курская битва»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ученицы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4б класса Приходько Э.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86124" y="3000364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«Вечный огонь»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ученицы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4а класса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Шагавиевой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4290" y="5643570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«События тех лет…»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4а класса Абрамова 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86124" y="5857884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«Вечный огонь»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4а класса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Зулкариева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8" y="8001024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«За Родину!»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ученика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4б класса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Миценко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43248" y="8286776"/>
            <a:ext cx="321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«Курская битва 1943 г.»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Работа учеников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5б класса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1670</Words>
  <Application>Microsoft Office PowerPoint</Application>
  <PresentationFormat>Экран (4:3)</PresentationFormat>
  <Paragraphs>184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Проектная деятельность в рамках подпграммы военно-патриотического  воспитания учащихся  «Воспитай тех, кто рядом»  МБОУ «Гимназия №27  с татарским языком обучения»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Zulfiya</dc:creator>
  <cp:lastModifiedBy>Zulfiya</cp:lastModifiedBy>
  <cp:revision>8</cp:revision>
  <dcterms:created xsi:type="dcterms:W3CDTF">2014-10-05T16:37:18Z</dcterms:created>
  <dcterms:modified xsi:type="dcterms:W3CDTF">2014-10-07T07:23:51Z</dcterms:modified>
</cp:coreProperties>
</file>